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34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53F5EE-3094-FE74-AC45-2C60B2C5F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A9F5BD5-55AC-D219-0949-8A5CCBEB78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F5672B0-27E6-0B46-22FE-DCAF3337A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9CE3-98F2-424F-9A82-9A1A061F74CE}" type="datetimeFigureOut">
              <a:rPr lang="da-DK" smtClean="0"/>
              <a:t>18.11.2023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DB371BC-53B4-F137-238A-F4485503B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CF7002E-4A25-30DD-C33F-F6D4D76EA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FD2E-91DF-7D40-880C-85BB1617691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196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EE9DC2-E784-CAC1-6B01-3F2883C71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FCD53CC-3C3C-30A2-8C9F-B5692476EA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7C2DE1F-3AC0-3E73-C5CB-209E56655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9CE3-98F2-424F-9A82-9A1A061F74CE}" type="datetimeFigureOut">
              <a:rPr lang="da-DK" smtClean="0"/>
              <a:t>18.11.2023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1295882-94A6-CB93-A275-AF123480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CE9C54C-E648-7CF5-BF38-E9830BF0B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FD2E-91DF-7D40-880C-85BB1617691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3045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4160B824-CC37-4A45-8B7F-14010316BB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C62EFA8-2A6E-7D43-F636-609D89731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1252709-7B0E-43EC-463F-7DBAAF029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9CE3-98F2-424F-9A82-9A1A061F74CE}" type="datetimeFigureOut">
              <a:rPr lang="da-DK" smtClean="0"/>
              <a:t>18.11.2023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98BB2B0-8F2D-10DC-2E1A-2B816B297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9BD7ABF-48BA-E173-0731-120339E9E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FD2E-91DF-7D40-880C-85BB1617691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612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73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1CF99D-A8D7-6F56-08D2-DAF44EEF1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02D6835-E13F-62FD-F54D-7A6E6881A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2D80AB2-715D-2039-36CA-1C7C1553A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9CE3-98F2-424F-9A82-9A1A061F74CE}" type="datetimeFigureOut">
              <a:rPr lang="da-DK" smtClean="0"/>
              <a:t>18.11.2023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38D1374-5C59-5DE5-54A6-4F544F21F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6A5A669-38B0-DDEE-27DE-9A338F0B3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FD2E-91DF-7D40-880C-85BB1617691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0827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9EE96-30D9-D85B-FEE9-BD684273E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07AA57E-1586-4F5F-8A6E-68EA2D492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440BB01-A6AD-F250-C2CB-6D8C6EC58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9CE3-98F2-424F-9A82-9A1A061F74CE}" type="datetimeFigureOut">
              <a:rPr lang="da-DK" smtClean="0"/>
              <a:t>18.11.2023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9C989F3-8B29-56A4-37E9-990744361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F256076-9893-FA72-44A7-47A708918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FD2E-91DF-7D40-880C-85BB1617691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391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CE3C66-54FB-1946-0158-61B53E859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15BC0A6-50E1-1D35-A4F2-0ECE0AB5D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E9E3486-BBA1-67AF-5AA9-ABBA76AAB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86F36B1-36A2-445D-3207-E36E0FF15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9CE3-98F2-424F-9A82-9A1A061F74CE}" type="datetimeFigureOut">
              <a:rPr lang="da-DK" smtClean="0"/>
              <a:t>18.11.2023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AA5EA2B-ABD8-5269-7449-D18387A2C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6738B41-D6CB-0CDB-8E3C-8C0A26738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FD2E-91DF-7D40-880C-85BB1617691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464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6F12DB-96FE-A8DF-B1CC-3E86AA084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F666B89-8A00-6704-5AC3-A98599F84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51B4C83-28D0-D989-EFAF-18BC6D849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BCE30EB-DCA0-3D2D-8786-C183E48864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1F2A3BA6-1B1F-7302-23F6-E380DF547F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2D669D6-B1EE-42CB-E2D8-FA6C71068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9CE3-98F2-424F-9A82-9A1A061F74CE}" type="datetimeFigureOut">
              <a:rPr lang="da-DK" smtClean="0"/>
              <a:t>18.11.2023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C4A06E-D15B-0EE4-1547-2F0B41C8B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1AD414F5-1C26-365C-3C7A-C79C0C987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FD2E-91DF-7D40-880C-85BB1617691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951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F91FF4-D6E3-483D-291E-D19D2107D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29A66A4-6B9E-E893-9E61-EA72B2566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9CE3-98F2-424F-9A82-9A1A061F74CE}" type="datetimeFigureOut">
              <a:rPr lang="da-DK" smtClean="0"/>
              <a:t>18.11.2023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1CC8004-796E-1DBD-E641-19329CE0A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7C746A3-52AB-EDA8-3E3E-260F9B1D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FD2E-91DF-7D40-880C-85BB1617691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96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7ACC2018-6501-22E5-382B-D8DB6B9E4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9CE3-98F2-424F-9A82-9A1A061F74CE}" type="datetimeFigureOut">
              <a:rPr lang="da-DK" smtClean="0"/>
              <a:t>18.11.2023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D6EA8A3-C986-B18B-863C-7C418F01D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0ACF99C5-DF02-613B-4405-43EFEA631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FD2E-91DF-7D40-880C-85BB1617691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8503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D40923-F6D9-16B0-1BE9-76892CDDA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D8B1CB3-65F4-BBEE-1198-9C5BD59CD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C92A71E-9CDB-F89C-F4E0-A3F9FC5F4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74E573C-3CF4-C385-99CB-EB69ED582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9CE3-98F2-424F-9A82-9A1A061F74CE}" type="datetimeFigureOut">
              <a:rPr lang="da-DK" smtClean="0"/>
              <a:t>18.11.2023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E60616F-9C44-06A0-0428-545664FCA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D200BBA-8DE7-38B1-D057-68B40344E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FD2E-91DF-7D40-880C-85BB1617691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9964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7F3E99-A9F4-8587-379E-785D67CAC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65686E32-419F-1723-9E1B-6D4A0B20FB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3ED5366-A95E-329C-28C0-8CE660052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BCD892A-CA2C-6EC8-D9A7-C7E045C3C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9CE3-98F2-424F-9A82-9A1A061F74CE}" type="datetimeFigureOut">
              <a:rPr lang="da-DK" smtClean="0"/>
              <a:t>18.11.2023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9AA3B70-16F8-FD4F-60E4-DBC6E2FD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111EC0F-8596-D92D-1C7B-DDB57A733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FD2E-91DF-7D40-880C-85BB1617691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239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B574E425-8B49-892A-BAF7-4A0C5790B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07A9E18-2D60-4D47-8230-FDBBB3F21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95D372A-A53D-153D-E880-A8E109C010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59CE3-98F2-424F-9A82-9A1A061F74CE}" type="datetimeFigureOut">
              <a:rPr lang="da-DK" smtClean="0"/>
              <a:t>18.11.2023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23D8715-B4C3-6244-18D5-3A5247A460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298CDD1-FC12-D28B-6C6D-D134CB097C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AFD2E-91DF-7D40-880C-85BB1617691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4733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B089821-D949-046E-ABDA-1D9C7D2663CB}"/>
              </a:ext>
            </a:extLst>
          </p:cNvPr>
          <p:cNvSpPr/>
          <p:nvPr/>
        </p:nvSpPr>
        <p:spPr>
          <a:xfrm>
            <a:off x="1937658" y="6085115"/>
            <a:ext cx="5442857" cy="348343"/>
          </a:xfrm>
          <a:prstGeom prst="rect">
            <a:avLst/>
          </a:prstGeom>
          <a:noFill/>
          <a:ln>
            <a:noFill/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58B0240D-092E-8999-8237-D8E8B61A7137}"/>
              </a:ext>
            </a:extLst>
          </p:cNvPr>
          <p:cNvSpPr/>
          <p:nvPr/>
        </p:nvSpPr>
        <p:spPr>
          <a:xfrm>
            <a:off x="1814623" y="6085115"/>
            <a:ext cx="5565892" cy="34834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/>
          </a:p>
        </p:txBody>
      </p:sp>
      <p:graphicFrame>
        <p:nvGraphicFramePr>
          <p:cNvPr id="8" name="Tabel 8">
            <a:extLst>
              <a:ext uri="{FF2B5EF4-FFF2-40B4-BE49-F238E27FC236}">
                <a16:creationId xmlns:a16="http://schemas.microsoft.com/office/drawing/2014/main" id="{2230567B-F090-750A-3A99-074313590D57}"/>
              </a:ext>
            </a:extLst>
          </p:cNvPr>
          <p:cNvGraphicFramePr>
            <a:graphicFrameLocks noGrp="1"/>
          </p:cNvGraphicFramePr>
          <p:nvPr/>
        </p:nvGraphicFramePr>
        <p:xfrm>
          <a:off x="779269" y="527153"/>
          <a:ext cx="10691812" cy="5780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1812">
                  <a:extLst>
                    <a:ext uri="{9D8B030D-6E8A-4147-A177-3AD203B41FA5}">
                      <a16:colId xmlns:a16="http://schemas.microsoft.com/office/drawing/2014/main" val="3165468225"/>
                    </a:ext>
                  </a:extLst>
                </a:gridCol>
              </a:tblGrid>
              <a:tr h="1156176">
                <a:tc>
                  <a:txBody>
                    <a:bodyPr/>
                    <a:lstStyle/>
                    <a:p>
                      <a:r>
                        <a:rPr lang="da-DK" sz="2400" dirty="0"/>
                        <a:t>Udfordring</a:t>
                      </a:r>
                    </a:p>
                    <a:p>
                      <a:r>
                        <a:rPr lang="da-DK" sz="2400" dirty="0"/>
                        <a:t>I skal udvikle et PBL forløb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879700935"/>
                  </a:ext>
                </a:extLst>
              </a:tr>
              <a:tr h="4624705">
                <a:tc>
                  <a:txBody>
                    <a:bodyPr/>
                    <a:lstStyle/>
                    <a:p>
                      <a:r>
                        <a:rPr lang="da-DK" sz="2400" dirty="0"/>
                        <a:t>Hjælp: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a-DK" sz="2400" dirty="0"/>
                        <a:t>I skal have faglige begreber med fra skolens klassiske fag.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a-DK" sz="2400" dirty="0"/>
                        <a:t>I skal formulere læringsmål for elevernes karakteregenskaber.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a-DK" sz="2400" dirty="0"/>
                        <a:t>I skal have et offentligt  produkt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da-DK" sz="2400" dirty="0"/>
                    </a:p>
                    <a:p>
                      <a:pPr marL="0" indent="0">
                        <a:buFontTx/>
                        <a:buNone/>
                      </a:pPr>
                      <a:endParaRPr lang="da-DK" sz="2400" dirty="0"/>
                    </a:p>
                    <a:p>
                      <a:pPr marL="0" indent="0">
                        <a:buFontTx/>
                        <a:buNone/>
                      </a:pPr>
                      <a:endParaRPr lang="da-DK" sz="24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da-DK" sz="2400" dirty="0"/>
                        <a:t>Hjælp: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a-DK" sz="2400" dirty="0"/>
                        <a:t>Typer af PBL-forløb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a-DK" sz="2400" dirty="0"/>
                        <a:t>Karakteregenskabshjulet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a-DK" sz="2400" dirty="0"/>
                        <a:t>De otte grundelementer </a:t>
                      </a:r>
                      <a:r>
                        <a:rPr lang="da-DK" sz="1600" dirty="0"/>
                        <a:t>(fagligt indhold, en udfordring, Autentisk og Offentligt produkt)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239766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304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Søren Peter Dalby</dc:creator>
  <cp:lastModifiedBy>Søren Peter Dalby</cp:lastModifiedBy>
  <cp:revision>1</cp:revision>
  <dcterms:created xsi:type="dcterms:W3CDTF">2023-11-18T05:48:19Z</dcterms:created>
  <dcterms:modified xsi:type="dcterms:W3CDTF">2023-11-18T05:49:28Z</dcterms:modified>
</cp:coreProperties>
</file>